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6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media/image1.png" ContentType="image/png"/>
  <Override PartName="/ppt/notesSlides/_rels/notesSlide5.xml.rels" ContentType="application/vnd.openxmlformats-package.relationships+xml"/>
  <Override PartName="/ppt/notesSlides/notesSlide5.xml" ContentType="application/vnd.openxmlformats-officedocument.presentationml.notesSlide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3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4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Click to move the slide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79B4B226-1B09-4AB7-A0CA-B52926105824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22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7745340-B3C2-4FDB-ABC1-9A9BC0E0BAC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79ECC92B-AFD2-43A3-93E2-3494CD56645E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3/23/20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A25F0F0D-83A0-4E5D-B287-81B4AC287C71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87366D87-8701-4DC6-BA49-DB92E50458D9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3/23/20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6D37573A-778C-4975-AF90-A6FAD927EAE7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Counting Sort, Bucket, Radix Sort  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1371600" y="3886200"/>
            <a:ext cx="7086240" cy="17521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Bazirano na saljdovima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Dejvida Sana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UC Berkeley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Napomene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457200" y="1600200"/>
            <a:ext cx="8229240" cy="48002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0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Bucket sort radi dobro kada su ulazni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ključevi uniformno raspoređeni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Ako dođe do grupisanja, neki bucket-i će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imati više ključeva od ostalih, pa će oni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više uticati na složenost od manjih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bucket-a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Ako je svaki bucket veličine 1, tada je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bucket sort u stvari isto što i counting sort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Ako imamo samo 2 bucket-a, tada je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bucket sort u stvari isti što i quick sort,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gdje je savršeno određen pivot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Radix Sort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457200" y="1295280"/>
            <a:ext cx="8503920" cy="51051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Kako da sortiramo 1000 ključeva iz opsega 0 do 99,999,999?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971640" indent="-514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Primjenom bucket/counting sorta: provešćemo previše vremena na inicijalizaciju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971640" indent="-514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Koristimo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10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bucket-a (umjesto 100 miliona) I sortiramo samo po prvj cifri bucket sort-om. Svaki red sortiramo rekurzivno po drugoj cifri; pa sortiramo rezultujuće redove po trećoj cifri, itd. 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2" marL="1371600" indent="-514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Ima tendenciju da razbije ulazni niz na sve manje i manje i skupove a svaki od njih se relativno neefikas+no sortira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Radix Sort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731520" y="1188720"/>
            <a:ext cx="8229240" cy="54860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36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Princip rada: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Čuvamo sve elemente/ključeve u nizu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čitavo vrijeme.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Koristimo counting/bucket sort za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sortiranje po najmanje značajnoj cifri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(cifra jedinica), pa po cifri desetica, pa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 cifri stotina, i sve do cifre najvećeg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značaja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Zašto ovo funkcioniše?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Svaki prolaz je implementiran pomoću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counting sorta ili bucket sorta, a oba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algoritma su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stabilna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!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Kada sortiramo po posljednjoj cifri, sve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vrijednosti u nizu koje se razlikuku samo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 posljednjoj cifri su postavljene u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ispravan relativan poredak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Kada sortiramo po pretposljednjoj cifri,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sve vrijednosti u nizu koje se razlikuju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samo po posljednjoj i pretposljednjoj cifri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su postavljene u ispravan relativan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poredak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Primjer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0" y="1828800"/>
            <a:ext cx="921996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Sortiranje po posljednjoj cifri (jedinica):    720 450 771 822 332 504 925   5 955 825 777 858  28 829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Sortiranje po pretposljednjoj cifri (desetica):   504   5 720 822 925 825  28 829 332 450 955 858 771 777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Sortiranje po cifri stotina:    5  28 332 450 504 720 771 777 822 825 829 858 925 955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Radix Sort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457200" y="1417680"/>
            <a:ext cx="8229240" cy="50288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56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Radix sort će biti brži ako sortiramo po posljednje dvije ili tri cifre odjednom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Radix označavamo sa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q –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svi brojevi se tretiraju kao brojevi u bazi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 q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Sortiranje po dvije cifre znači da je radix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q = 100.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Sortiranje po tri cifre znači da je radix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 q = 1000.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Na računarima je prirodnije da se koriste stepeni broja 2 za radix, npr.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q = 256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. 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Lakše se izdvajaju iz ključa – dovoljno je izvući 8 bita primjenom bitwise operatora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Složenost Radix Sort-a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457200" y="1600200"/>
            <a:ext cx="853416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Svaki prolaz koristi counting/bucket sort: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Ω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(n+q).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Koliko je prolaza potrebno? 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Svaki prolaz razmatra po jednu cifru ulaznon niza,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tretiranu kao broj u osnovi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q -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log</a:t>
            </a:r>
            <a:r>
              <a:rPr b="0" i="1" lang="en-US" sz="2800" spc="-1" strike="noStrike" baseline="-25000">
                <a:solidFill>
                  <a:srgbClr val="000000"/>
                </a:solidFill>
                <a:latin typeface="Calibri"/>
              </a:rPr>
              <a:t>2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 q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bita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Ako se brj može predtaviti sa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b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bita, tada je broj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prolaza jednak ceiling(b / log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q).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Ukupna složenost je: </a:t>
            </a:r>
            <a:br/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O((n+q)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ceiling(b / log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Calibri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q)).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Kako odrediti radix?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4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Biramo q da bude O(n), pa će nas svaki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prolaz bucket sort-a ili counting sort-a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koštati O(n) 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Međutim, želimo da q bude dovoljno veliki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da bi borj prolaza bio mali 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Otuda, biramo q da bude približno jednak 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n. Tada će broj prolaza biti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O(1 + b / log</a:t>
            </a:r>
            <a:r>
              <a:rPr b="0" i="1" lang="en-US" sz="3200" spc="-1" strike="noStrike" baseline="-25000">
                <a:solidFill>
                  <a:srgbClr val="000000"/>
                </a:solidFill>
                <a:latin typeface="Calibri"/>
              </a:rPr>
              <a:t>2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 n)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,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 složenost radix sort-a je 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O(n + b / log</a:t>
            </a:r>
            <a:r>
              <a:rPr b="0" i="1" lang="en-US" sz="3200" spc="-1" strike="noStrike" baseline="-25000">
                <a:solidFill>
                  <a:srgbClr val="000000"/>
                </a:solidFill>
                <a:latin typeface="Calibri"/>
              </a:rPr>
              <a:t>2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 n)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Linearni algoritmi sortiranja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457200" y="1417680"/>
            <a:ext cx="8229240" cy="51051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56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Ne koristimo poređenja.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Šta ako znamo nešto o podacima koje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sortiramo: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Npr. sortiranja skupa od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n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cijelih brojeva čije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su vrijednosti između 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0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i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kn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, za neku malu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vrijednost konstante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 k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Jedan pristup: za svaki element 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x,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odredimo koliko ima brojeva manjih od 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x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. Sada se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x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može postaviti na sviju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pravu poziciju.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Neka je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M</a:t>
            </a:r>
            <a:r>
              <a:rPr b="0" i="1" lang="en-US" sz="2800" spc="-1" strike="noStrike" baseline="-25000">
                <a:solidFill>
                  <a:srgbClr val="000000"/>
                </a:solidFill>
                <a:latin typeface="Calibri"/>
              </a:rPr>
              <a:t>p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= broj elemenata manjih od 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&lt; p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,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tada ju sortiranom nizu, 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j-ti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element čija je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vrijednost 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p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mora biti na poziciji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#M</a:t>
            </a:r>
            <a:r>
              <a:rPr b="0" i="1" lang="en-US" sz="2800" spc="-1" strike="noStrike" baseline="-25000">
                <a:solidFill>
                  <a:srgbClr val="000000"/>
                </a:solidFill>
                <a:latin typeface="Calibri"/>
              </a:rPr>
              <a:t>p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 + j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Linearni algoritam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Counting Sort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457200" y="1143000"/>
            <a:ext cx="8229240" cy="54860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Pretpostavimo da su svi brojevi iz intervala 0-9: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Niz “Counts” sadrži broj pojavljivanja svakog elementa niza .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Niz “Running sum” su parcijalne sume niza count Svaka vrijednost nam kaže gdje da stavimo broj: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Prvo pojavjivanje ključa  </a:t>
            </a:r>
            <a:r>
              <a:rPr b="0" i="1" lang="en-US" sz="1800" spc="-1" strike="noStrike">
                <a:solidFill>
                  <a:srgbClr val="000000"/>
                </a:solidFill>
                <a:latin typeface="Calibri"/>
              </a:rPr>
              <a:t>k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se postavlja na poziciju </a:t>
            </a:r>
            <a:r>
              <a:rPr b="0" i="1" lang="en-US" sz="1800" spc="-1" strike="noStrike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, gdje je </a:t>
            </a:r>
            <a:r>
              <a:rPr b="0" i="1" lang="en-US" sz="1800" spc="-1" strike="noStrike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broj ključeva čija je vrijednost  </a:t>
            </a:r>
            <a:r>
              <a:rPr b="0" i="1" lang="en-US" sz="1800" spc="-1" strike="noStrike">
                <a:solidFill>
                  <a:srgbClr val="000000"/>
                </a:solidFill>
                <a:latin typeface="Calibri"/>
              </a:rPr>
              <a:t>&lt; k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4" name="Picture 4" descr=""/>
          <p:cNvPicPr/>
          <p:nvPr/>
        </p:nvPicPr>
        <p:blipFill>
          <a:blip r:embed="rId1"/>
          <a:stretch/>
        </p:blipFill>
        <p:spPr>
          <a:xfrm>
            <a:off x="1600200" y="1676520"/>
            <a:ext cx="5181120" cy="29617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228600"/>
            <a:ext cx="8229240" cy="63241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32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int[] countingSort (int[] x, int maxKey) {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int[] counts = new int[maxKey];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 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int[] runningSum = new int[maxKey];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int i, j, c, total;</a:t>
            </a:r>
            <a:br/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//takes theta(n)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for (i = 0; i &lt; x.length; i++) {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   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counts[x[i]]++;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 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}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total = 0;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//takes theta(k)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 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for (j = 0; j &lt; counts.length; j++) {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   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runningSum[j] = total;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   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total = total + counts[j];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 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}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//takes theta(n)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 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for (i = 0; i &lt; x.length; i++) {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   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y[runningSum[x[i]] = x[i];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   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runningSum[x[i]]++;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 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}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Složenost Counting Sort-a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457200" y="1417680"/>
            <a:ext cx="8229240" cy="49827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8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(n + k)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gdje je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n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veličina ulaza (niza) i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k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je dužina niza za prebrojavanja.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r>
              <a:rPr b="0" i="1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(n)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za formiranje niza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 count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r>
              <a:rPr b="0" i="1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  <a:ea typeface="Droid Sans Fallback"/>
              </a:rPr>
              <a:t>(k)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za formiranje niza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Running Sum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r>
              <a:rPr b="0" i="1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(n)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za kreiranje sortiranog niza na osnovu niza 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Running Sum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Da bi algoritam bio efikasan,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k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ne smije biti mnogo veće od 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roid Sans Fallback"/>
              </a:rPr>
              <a:t>Ako je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  <a:ea typeface="Droid Sans Fallback"/>
              </a:rPr>
              <a:t>k O(n)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roid Sans Fallback"/>
              </a:rPr>
              <a:t>, tada je složenost 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(n)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Napomene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457200" y="1295280"/>
            <a:ext cx="8229240" cy="51051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0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Indeksi niza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count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moraju imati vrijednosti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od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minimumа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do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maksimuma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ulaznog niza, da bi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mogli direktno da izvršimo prebrojavanje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 suprotnom, moramo pomjeriti vrijednosti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ulaznog niza tako da minimalna vrijednost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odgovara najmanjem indeksu niza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count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Counting sort je stabilan (engl. stable):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ključevi sa istom vrijednošću u izlaznom nizu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pojavljuju se u istom redosljedu kao i u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ulaznom nizu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Bucket Sort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457200" y="1219320"/>
            <a:ext cx="8229240" cy="51512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7000"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Sličan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Counting Sort-u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, oslanja se na: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Klučevi su distribuirani u nekom malom opsegu npr. od 0 do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q-1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, i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Broj ključeva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n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je veći ili skoro veliki kao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q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, tj.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q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je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O(n)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Osnovna verzija: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914400" indent="-514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Initialize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: kreiramo niz od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q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redova (queues)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, numerisanih od 0 do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q-1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, tzv. buckets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914400" indent="-514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Scatter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: Prolazimo kroz ulazni  niz i dodajemo element sa ključem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i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u red 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i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914400" indent="-514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Gather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: Kada smo završili, spajamo sve redove zajedno u uređeni niz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Složenost Bucket Sort-a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i="1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(n + q)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time - best case i worst case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i="1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q)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inicijalizacija bucket-a na početku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r>
              <a:rPr b="0" i="1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q)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za nadovezivanje redova iz buketa na kraju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r>
              <a:rPr b="0" i="1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Ω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(n</a:t>
            </a:r>
            <a:r>
              <a:rPr b="0" i="1" lang="en-US" sz="2800" spc="-1" strike="noStrike">
                <a:solidFill>
                  <a:srgbClr val="000000"/>
                </a:solidFill>
                <a:latin typeface="Calibri"/>
              </a:rPr>
              <a:t>)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za postavljanje ključeva u odgovarajuće bucket-e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Uopšteni Bucket Sort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457200" y="1417680"/>
            <a:ext cx="8412480" cy="49827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3000"/>
          </a:bodyPr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Initialize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 kreiramo niz od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m bucket-a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, numerisanih 0 do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m-1.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Ako su vrijednosti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ključeva od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1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do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q,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tada će bucket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i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sadržati ključeve od 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i*q/m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do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 i*(q/m+1) -1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Scatter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 Prolazimo kroz ulazni niz I dodajemo ključ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i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u bucket </a:t>
            </a: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i div q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Sort: S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ortiramo svaki bucket odvojeno primjenom drugog algoritma sortiranja ili rekurzivno primjenjujemo Bucket Sort.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i="1" lang="en-US" sz="3200" spc="-1" strike="noStrike">
                <a:solidFill>
                  <a:srgbClr val="000000"/>
                </a:solidFill>
                <a:latin typeface="Calibri"/>
              </a:rPr>
              <a:t>Gather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 Spajamo sve buckete redom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1591</TotalTime>
  <Application>LibreOffice/6.3.5.2$Linux_X86_64 LibreOffice_project/30$Build-2</Application>
  <Words>2635</Words>
  <Paragraphs>190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2008-08-03T09:02:54Z</dcterms:created>
  <dc:creator>David Sun</dc:creator>
  <dc:description/>
  <dc:language>en-US</dc:language>
  <cp:lastModifiedBy>Goran Sukovic </cp:lastModifiedBy>
  <dcterms:modified xsi:type="dcterms:W3CDTF">2020-03-23T17:09:43Z</dcterms:modified>
  <cp:revision>79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27</vt:i4>
  </property>
</Properties>
</file>